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16" r:id="rId19"/>
    <p:sldId id="417" r:id="rId20"/>
    <p:sldId id="409" r:id="rId21"/>
    <p:sldId id="408" r:id="rId22"/>
    <p:sldId id="410" r:id="rId23"/>
    <p:sldId id="411" r:id="rId24"/>
    <p:sldId id="412" r:id="rId25"/>
    <p:sldId id="407" r:id="rId26"/>
    <p:sldId id="413" r:id="rId27"/>
    <p:sldId id="414" r:id="rId28"/>
    <p:sldId id="418" r:id="rId29"/>
    <p:sldId id="415" r:id="rId30"/>
    <p:sldId id="419" r:id="rId31"/>
    <p:sldId id="379" r:id="rId32"/>
    <p:sldId id="267" r:id="rId33"/>
    <p:sldId id="266" r:id="rId34"/>
    <p:sldId id="311" r:id="rId35"/>
    <p:sldId id="312" r:id="rId36"/>
    <p:sldId id="346" r:id="rId37"/>
    <p:sldId id="378" r:id="rId38"/>
    <p:sldId id="377" r:id="rId39"/>
    <p:sldId id="380" r:id="rId40"/>
    <p:sldId id="396" r:id="rId41"/>
    <p:sldId id="309" r:id="rId42"/>
    <p:sldId id="34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31-May-23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41</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31-May-23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31-May-23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31-May-23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31-May-23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62072"/>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407940042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a:t>
                      </a:r>
                      <a:r>
                        <a:rPr lang="en-US" b="0" dirty="0" err="1">
                          <a:solidFill>
                            <a:schemeClr val="bg1"/>
                          </a:solidFill>
                        </a:rPr>
                        <a:t>Slideshare</a:t>
                      </a:r>
                      <a:r>
                        <a:rPr lang="en-US" b="0" dirty="0">
                          <a:solidFill>
                            <a:schemeClr val="bg1"/>
                          </a:solidFill>
                        </a:rPr>
                        <a:t>,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a:bodyPr>
          <a:lstStyle/>
          <a:p>
            <a:r>
              <a:rPr lang="en-US" dirty="0"/>
              <a:t>(Collection F) , (Collection G), and (Collection H) are the answers for RQ1 and RQ2 that we addressed in this project.</a:t>
            </a:r>
          </a:p>
          <a:p>
            <a:r>
              <a:rPr lang="en-US" dirty="0"/>
              <a:t>- RQ1: What would AI-based approaches on archival principles look like? What possibilities do they suggest about humane AI development? Do they counter the “black box” character of AI?</a:t>
            </a:r>
          </a:p>
          <a:p>
            <a:r>
              <a:rPr lang="en-US" dirty="0"/>
              <a:t>- 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3444</TotalTime>
  <Words>2874</Words>
  <Application>Microsoft Office PowerPoint</Application>
  <PresentationFormat>Widescreen</PresentationFormat>
  <Paragraphs>198</Paragraphs>
  <Slides>42</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332</cp:revision>
  <dcterms:created xsi:type="dcterms:W3CDTF">2023-05-26T01:44:33Z</dcterms:created>
  <dcterms:modified xsi:type="dcterms:W3CDTF">2023-05-30T22:59:33Z</dcterms:modified>
</cp:coreProperties>
</file>